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08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025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687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38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5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56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79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69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41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0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42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A5F6-64DA-4126-918C-10D7EB540E80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93CE1-0A31-44E6-AFBE-A4479C0856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164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http://www.us-rs.si/images/field/strip_t2_6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056784" cy="59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us-rs.si/images/field/strip_t2_6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1086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6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s-rs.si/images/field/strip_t2_6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8853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us-rs.si/images/field/strip_t2_6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1346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1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us-rs.si/images/field/strip_t2_6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557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4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us-rs.si/images/field/strip_t2_6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8853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0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s-rs.si/images/field/strip_t2_6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8853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6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s-rs.si/images/field/strip_t2_6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922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6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s-rs.si/images/field/strip_t2_6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298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3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us-rs.si/images/field/strip_t2_6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7691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5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s-rs.si/images/field/strip_t2_6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4560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9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s-rs.si/images/field/strip_t2_6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0" y="188639"/>
            <a:ext cx="4680942" cy="64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5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us-rs.si/images/field/strip_t2_6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8589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49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us-rs.si/images/field/strip_t2_6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3038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2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us-rs.si/images/field/t2_6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924"/>
            <a:ext cx="9906000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14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s-rs.si/images/field/strip_t2_6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93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8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s-rs.si/images/field/strip_t2_6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39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5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us-rs.si/images/field/strip_t2_6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875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1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us-rs.si/images/field/strip_t2_6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496944" cy="64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8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us-rs.si/images/field/strip_t2_6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72119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89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us-rs.si/images/field/strip_t2_6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0" y="260648"/>
            <a:ext cx="882626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us-rs.si/images/field/strip_t2_6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5454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9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s-rs.si/images/field/strip_t2_6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6032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us-rs.si/images/field/strip_t2_6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1375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02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us-rs.si/images/field/strip_t2_6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192"/>
            <a:ext cx="8928172" cy="65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3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us-rs.si/images/field/strip_t2_6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170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85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us-rs.si/images/field/strip_t2_6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456"/>
            <a:ext cx="8917836" cy="65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86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us-rs.si/images/field/strip_t2_6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310"/>
            <a:ext cx="8897717" cy="6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55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us-rs.si/images/field/strip_t2_6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457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54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s-rs.si/images/field/strip_t2_6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48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49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us-rs.si/images/field/strip_t2_6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4560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8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us-rs.si/images/field/strip_t2_6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7658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0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us-rs.si/images/field/strip_t2_6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951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3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s-rs.si/images/field/strip_t2_6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" y="366054"/>
            <a:ext cx="9118146" cy="64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71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us-rs.si/images/field/strip_t2_6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724"/>
            <a:ext cx="8913879" cy="65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48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us-rs.si/images/field/strip_t2_6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1608"/>
            <a:ext cx="8838543" cy="65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81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us-rs.si/images/field/strip_t2_6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046"/>
            <a:ext cx="8684603" cy="63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80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us-rs.si/images/field/strip_t2_6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430"/>
            <a:ext cx="9066900" cy="6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03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us-rs.si/images/field/strip_t2_6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724"/>
            <a:ext cx="8937113" cy="65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06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us-rs.si/images/field/strip_t2_6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9310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12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us-rs.si/images/field/strip_t2_6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850"/>
            <a:ext cx="8994322" cy="65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9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us-rs.si/images/field/strip_t2_6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772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70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us-rs.si/images/field/strip_t2_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4161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4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us-rs.si/images/field/strip_t2_6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82626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2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s-rs.si/images/field/strip_t2_6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5974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15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us-rs.si/images/field/strip_t2_6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216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66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us-rs.si/images/field/strip_t2_6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430"/>
            <a:ext cx="8889705" cy="6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08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us-rs.si/images/field/strip_t2_6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642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41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us-rs.si/images/field/strip_t2_6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1342"/>
            <a:ext cx="8830607" cy="63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829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us-rs.si/images/field/strip_t2_6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036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31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us-rs.si/images/field/strip_t2_6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724"/>
            <a:ext cx="8784976" cy="64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38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us-rs.si/images/field/strip_t2_6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60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294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us-rs.si/images/field/strip_t2_6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68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us-rs.si/images/field/strip_t2_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986"/>
            <a:ext cx="8912519" cy="65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39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us-rs.si/images/field/strip_t2_6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078"/>
            <a:ext cx="8887480" cy="65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8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s-rs.si/images/field/strip_t2_6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4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281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us-rs.si/images/field/strip_t2_6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3146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677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s-rs.si/images/field/strip_t2_6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41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027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s-rs.si/images/field/strip_t2_6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538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32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s-rs.si/images/field/strip_t2_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685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41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s-rs.si/images/field/strip_t2_6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8937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312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s-rs.si/images/field/strip_t2_6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16824" cy="64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0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s-rs.si/images/field/strip_t2_6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71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3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s-rs.si/images/field/strip_t2_6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7867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1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us-rs.si/images/field/strip_t2_6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94308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6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Diaprojekcija na zaslonu (4:3)</PresentationFormat>
  <Paragraphs>0</Paragraphs>
  <Slides>65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oss14</dc:creator>
  <cp:lastModifiedBy>Helena</cp:lastModifiedBy>
  <cp:revision>19</cp:revision>
  <dcterms:created xsi:type="dcterms:W3CDTF">2012-06-27T10:11:19Z</dcterms:created>
  <dcterms:modified xsi:type="dcterms:W3CDTF">2020-03-25T19:21:36Z</dcterms:modified>
</cp:coreProperties>
</file>