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0" r:id="rId4"/>
    <p:sldId id="261" r:id="rId5"/>
    <p:sldId id="271" r:id="rId6"/>
    <p:sldId id="272" r:id="rId7"/>
    <p:sldId id="273" r:id="rId8"/>
    <p:sldId id="274" r:id="rId9"/>
    <p:sldId id="268" r:id="rId10"/>
    <p:sldId id="264" r:id="rId11"/>
    <p:sldId id="275" r:id="rId12"/>
    <p:sldId id="276" r:id="rId13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502FC-AD86-4480-987C-C866DD0671C2}" v="4" dt="2020-04-03T09:02:07.107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55" d="100"/>
          <a:sy n="55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ša Tina Prijanovič" userId="S::tina.prijanovic@os-loka-crnomelj.si::c9ec2074-d24b-417c-83af-db7b6a9369d7" providerId="AD" clId="Web-{762502FC-AD86-4480-987C-C866DD0671C2}"/>
    <pc:docChg chg="modSld">
      <pc:chgData name="Nataša Tina Prijanovič" userId="S::tina.prijanovic@os-loka-crnomelj.si::c9ec2074-d24b-417c-83af-db7b6a9369d7" providerId="AD" clId="Web-{762502FC-AD86-4480-987C-C866DD0671C2}" dt="2020-04-03T09:02:07.107" v="3" actId="20577"/>
      <pc:docMkLst>
        <pc:docMk/>
      </pc:docMkLst>
      <pc:sldChg chg="modSp">
        <pc:chgData name="Nataša Tina Prijanovič" userId="S::tina.prijanovic@os-loka-crnomelj.si::c9ec2074-d24b-417c-83af-db7b6a9369d7" providerId="AD" clId="Web-{762502FC-AD86-4480-987C-C866DD0671C2}" dt="2020-04-03T09:02:07.107" v="3" actId="20577"/>
        <pc:sldMkLst>
          <pc:docMk/>
          <pc:sldMk cId="1788913692" sldId="276"/>
        </pc:sldMkLst>
        <pc:spChg chg="mod">
          <ac:chgData name="Nataša Tina Prijanovič" userId="S::tina.prijanovic@os-loka-crnomelj.si::c9ec2074-d24b-417c-83af-db7b6a9369d7" providerId="AD" clId="Web-{762502FC-AD86-4480-987C-C866DD0671C2}" dt="2020-04-03T09:02:07.107" v="3" actId="20577"/>
          <ac:spMkLst>
            <pc:docMk/>
            <pc:sldMk cId="1788913692" sldId="276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5.4.2020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5.4.2020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335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860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120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090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82536" y="1210235"/>
            <a:ext cx="8978538" cy="1987987"/>
          </a:xfrm>
        </p:spPr>
        <p:txBody>
          <a:bodyPr rtlCol="0"/>
          <a:lstStyle/>
          <a:p>
            <a:pPr algn="ctr" rtl="0"/>
            <a:r>
              <a:rPr lang="sl-SI" sz="6000" b="1" dirty="0">
                <a:solidFill>
                  <a:schemeClr val="accent1">
                    <a:lumMod val="75000"/>
                  </a:schemeClr>
                </a:solidFill>
              </a:rPr>
              <a:t>DOMAČA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 POKRAJINA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70038" y="857532"/>
            <a:ext cx="4956048" cy="823912"/>
          </a:xfrm>
        </p:spPr>
        <p:txBody>
          <a:bodyPr rtlCol="0">
            <a:noAutofit/>
          </a:bodyPr>
          <a:lstStyle/>
          <a:p>
            <a:pPr algn="ctr" rtl="0"/>
            <a:r>
              <a:rPr lang="sl-SI" sz="3600" b="0" dirty="0">
                <a:solidFill>
                  <a:schemeClr val="accent1">
                    <a:lumMod val="75000"/>
                  </a:schemeClr>
                </a:solidFill>
              </a:rPr>
              <a:t>ZORALI SMO NJIVE IN POLJA</a:t>
            </a: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38" y="1832011"/>
            <a:ext cx="4577727" cy="3445527"/>
          </a:xfrm>
        </p:spPr>
      </p:pic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036119" y="854452"/>
            <a:ext cx="4956048" cy="823912"/>
          </a:xfrm>
        </p:spPr>
        <p:txBody>
          <a:bodyPr rtlCol="0">
            <a:noAutofit/>
          </a:bodyPr>
          <a:lstStyle/>
          <a:p>
            <a:pPr algn="ctr" rtl="0"/>
            <a:r>
              <a:rPr lang="sl-SI" sz="3600" b="0" dirty="0">
                <a:solidFill>
                  <a:schemeClr val="accent1">
                    <a:lumMod val="75000"/>
                  </a:schemeClr>
                </a:solidFill>
              </a:rPr>
              <a:t>OGRADILI SMO PAŠNIKE</a:t>
            </a: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06" y="1832011"/>
            <a:ext cx="4516661" cy="3400575"/>
          </a:xfr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>
                <a:solidFill>
                  <a:schemeClr val="accent1">
                    <a:lumMod val="75000"/>
                  </a:schemeClr>
                </a:solidFill>
              </a:rPr>
              <a:t>ŽIVLJENJE LJUDI V RAZLIČNIH POKRAJINAH SE RAZLIKUJE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sl-SI" b="0" dirty="0">
                <a:solidFill>
                  <a:schemeClr val="accent3">
                    <a:lumMod val="75000"/>
                  </a:schemeClr>
                </a:solidFill>
              </a:rPr>
              <a:t>LJUDJE, KI ŽIVIJO OB MORJU, SE UKVARJAJO Z RIBOLOVOM</a:t>
            </a: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" y="2702579"/>
            <a:ext cx="4464424" cy="2685111"/>
          </a:xfr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4956048" cy="1519237"/>
          </a:xfrm>
        </p:spPr>
        <p:txBody>
          <a:bodyPr>
            <a:noAutofit/>
          </a:bodyPr>
          <a:lstStyle/>
          <a:p>
            <a:pPr algn="ctr"/>
            <a:r>
              <a:rPr lang="sl-SI" b="0" dirty="0">
                <a:solidFill>
                  <a:schemeClr val="accent3">
                    <a:lumMod val="75000"/>
                  </a:schemeClr>
                </a:solidFill>
              </a:rPr>
              <a:t>V GRIČEVNATEM SVETU SE UKVARJAJO Z VINOGRADNIŠTVOM</a:t>
            </a:r>
          </a:p>
          <a:p>
            <a:pPr algn="ctr"/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83" y="2864224"/>
            <a:ext cx="4528626" cy="2638634"/>
          </a:xfrm>
        </p:spPr>
      </p:pic>
    </p:spTree>
    <p:extLst>
      <p:ext uri="{BB962C8B-B14F-4D97-AF65-F5344CB8AC3E}">
        <p14:creationId xmlns:p14="http://schemas.microsoft.com/office/powerpoint/2010/main" val="35212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8071" y="446116"/>
            <a:ext cx="10058402" cy="2346715"/>
          </a:xfrm>
        </p:spPr>
        <p:txBody>
          <a:bodyPr>
            <a:noAutofit/>
          </a:bodyPr>
          <a:lstStyle/>
          <a:p>
            <a:pPr algn="ctr"/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BELA KRAJINA je po obliki KOTLINA, znotraj katere</a:t>
            </a:r>
            <a:r>
              <a:rPr lang="sl-SI" u="sng" dirty="0">
                <a:solidFill>
                  <a:schemeClr val="accent1">
                    <a:lumMod val="75000"/>
                  </a:schemeClr>
                </a:solidFill>
              </a:rPr>
              <a:t> je ravninska in gričevnata pokrajina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, na obrobju nas obdaja </a:t>
            </a:r>
            <a:r>
              <a:rPr lang="sl-SI" u="sng" dirty="0">
                <a:solidFill>
                  <a:schemeClr val="accent1">
                    <a:lumMod val="75000"/>
                  </a:schemeClr>
                </a:solidFill>
              </a:rPr>
              <a:t>hriboviti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svet.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10075874" y="6581001"/>
            <a:ext cx="21161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dirty="0">
                <a:solidFill>
                  <a:schemeClr val="accent1">
                    <a:lumMod val="75000"/>
                  </a:schemeClr>
                </a:solidFill>
              </a:rPr>
              <a:t>ALENKA ČRNIGOJ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97" y="2792831"/>
            <a:ext cx="4416882" cy="1845671"/>
          </a:xfrm>
          <a:prstGeom prst="rect">
            <a:avLst/>
          </a:prstGeom>
        </p:spPr>
      </p:pic>
      <p:pic>
        <p:nvPicPr>
          <p:cNvPr id="1026" name="Picture 2" descr="Bela krajina, ki leži na skrajnem... - Geografija Slovenij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86" y="4835235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Čebele in belokranjska pogača :: Počitnice v Sloveni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87" y="489941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značba mesta vsebine 5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9034704" y="4122867"/>
            <a:ext cx="2514600" cy="18192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466" y="288590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483788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4000" b="1" dirty="0">
                <a:solidFill>
                  <a:schemeClr val="accent1">
                    <a:lumMod val="75000"/>
                  </a:schemeClr>
                </a:solidFill>
              </a:rPr>
              <a:t>POKRAJINE V SLOVENIJI SO RAZNOLIKE</a:t>
            </a: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RAVNINSKE</a:t>
            </a:r>
          </a:p>
          <a:p>
            <a:pPr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GRIČEVNATE</a:t>
            </a:r>
          </a:p>
          <a:p>
            <a:pPr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HRIBOVITE</a:t>
            </a:r>
          </a:p>
          <a:p>
            <a:pPr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GORATE</a:t>
            </a:r>
          </a:p>
          <a:p>
            <a:pPr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OBMORSKE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12" y="1683124"/>
            <a:ext cx="7133106" cy="40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170329"/>
            <a:ext cx="10058402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6600" dirty="0">
                <a:solidFill>
                  <a:schemeClr val="accent1">
                    <a:lumMod val="75000"/>
                  </a:schemeClr>
                </a:solidFill>
              </a:rPr>
              <a:t>RAVNINSKA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3" y="1721224"/>
            <a:ext cx="10304660" cy="3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sz="6600" dirty="0">
                <a:solidFill>
                  <a:schemeClr val="accent1">
                    <a:lumMod val="75000"/>
                  </a:schemeClr>
                </a:solidFill>
              </a:rPr>
              <a:t>GRIČEVNATA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95" y="1909761"/>
            <a:ext cx="9439835" cy="41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>
                <a:solidFill>
                  <a:schemeClr val="accent1">
                    <a:lumMod val="75000"/>
                  </a:schemeClr>
                </a:solidFill>
              </a:rPr>
              <a:t>HRIBOVITA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4" y="2003612"/>
            <a:ext cx="9238129" cy="3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>
                <a:solidFill>
                  <a:schemeClr val="accent1">
                    <a:lumMod val="75000"/>
                  </a:schemeClr>
                </a:solidFill>
              </a:rPr>
              <a:t>GORATA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01" y="2245660"/>
            <a:ext cx="8807823" cy="36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264459"/>
            <a:ext cx="10058402" cy="1219200"/>
          </a:xfrm>
        </p:spPr>
        <p:txBody>
          <a:bodyPr/>
          <a:lstStyle/>
          <a:p>
            <a:pPr algn="ctr"/>
            <a:r>
              <a:rPr lang="sl-SI" sz="6600" dirty="0">
                <a:solidFill>
                  <a:schemeClr val="accent1">
                    <a:lumMod val="75000"/>
                  </a:schemeClr>
                </a:solidFill>
              </a:rPr>
              <a:t>OBMORSKA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3" y="1963270"/>
            <a:ext cx="9753600" cy="38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dirty="0">
                <a:solidFill>
                  <a:schemeClr val="accent1">
                    <a:lumMod val="75000"/>
                  </a:schemeClr>
                </a:solidFill>
              </a:rPr>
              <a:t>POKRITE SO</a:t>
            </a:r>
            <a:endParaRPr lang="sl-SI" sz="5400" dirty="0"/>
          </a:p>
        </p:txBody>
      </p:sp>
      <p:pic>
        <p:nvPicPr>
          <p:cNvPr id="10" name="Označba mesta slike 9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49168" y="4863906"/>
            <a:ext cx="2743200" cy="914400"/>
          </a:xfrm>
        </p:spPr>
        <p:txBody>
          <a:bodyPr>
            <a:normAutofit/>
          </a:bodyPr>
          <a:lstStyle/>
          <a:p>
            <a:pPr algn="ctr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Z GOZDOVI</a:t>
            </a:r>
          </a:p>
        </p:txBody>
      </p:sp>
      <p:pic>
        <p:nvPicPr>
          <p:cNvPr id="9" name="Označba mesta slike 8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r="17862"/>
          <a:stretch>
            <a:fillRect/>
          </a:stretch>
        </p:blipFill>
        <p:spPr>
          <a:xfrm>
            <a:off x="1235212" y="1805799"/>
            <a:ext cx="2743200" cy="2776308"/>
          </a:xfrm>
        </p:spPr>
      </p:pic>
      <p:sp>
        <p:nvSpPr>
          <p:cNvPr id="6" name="Označba mesta besedila 5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S POLJI</a:t>
            </a:r>
          </a:p>
        </p:txBody>
      </p:sp>
      <p:pic>
        <p:nvPicPr>
          <p:cNvPr id="11" name="Označba mesta slike 10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>
            <a:fillRect/>
          </a:stretch>
        </p:blipFill>
        <p:spPr>
          <a:xfrm>
            <a:off x="4633349" y="1805799"/>
            <a:ext cx="2863486" cy="2776308"/>
          </a:xfrm>
        </p:spPr>
      </p:pic>
      <p:sp>
        <p:nvSpPr>
          <p:cNvPr id="8" name="Označba mesta besedila 7"/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S PAŠNIKI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27" y="1824285"/>
            <a:ext cx="2786556" cy="27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LJUDJE SE PRILAGAJAMO OKOLJU, V KATEREM ŽIVIMO. ZGRADILI SMO:</a:t>
            </a:r>
          </a:p>
        </p:txBody>
      </p:sp>
      <p:pic>
        <p:nvPicPr>
          <p:cNvPr id="3" name="Označba mesta slike 2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24536"/>
          <a:stretch>
            <a:fillRect/>
          </a:stretch>
        </p:blipFill>
        <p:spPr/>
      </p:pic>
      <p:sp>
        <p:nvSpPr>
          <p:cNvPr id="9" name="Označba mesta za besedilo 8"/>
          <p:cNvSpPr>
            <a:spLocks noGrp="1"/>
          </p:cNvSpPr>
          <p:nvPr>
            <p:ph type="body" sz="half" idx="2"/>
          </p:nvPr>
        </p:nvSpPr>
        <p:spPr>
          <a:xfrm>
            <a:off x="1205334" y="4900878"/>
            <a:ext cx="2743200" cy="9144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HIŠE</a:t>
            </a:r>
          </a:p>
        </p:txBody>
      </p:sp>
      <p:pic>
        <p:nvPicPr>
          <p:cNvPr id="2" name="Označba mesta slike 1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17391"/>
          <a:stretch>
            <a:fillRect/>
          </a:stretch>
        </p:blipFill>
        <p:spPr>
          <a:xfrm>
            <a:off x="1262644" y="1824285"/>
            <a:ext cx="2715768" cy="2776308"/>
          </a:xfrm>
        </p:spPr>
      </p:pic>
      <p:sp>
        <p:nvSpPr>
          <p:cNvPr id="13" name="Označba mesta za besedilo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algn="ctr"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CESTE</a:t>
            </a:r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24536"/>
          <a:stretch>
            <a:fillRect/>
          </a:stretch>
        </p:blipFill>
        <p:spPr>
          <a:xfrm>
            <a:off x="8123416" y="1824285"/>
            <a:ext cx="2914532" cy="2776308"/>
          </a:xfrm>
        </p:spPr>
      </p:pic>
      <p:sp>
        <p:nvSpPr>
          <p:cNvPr id="14" name="Označba mesta za besedilo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algn="ctr" rtl="0"/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MOSTOVE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824285"/>
            <a:ext cx="2857500" cy="27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narave, ilustriran načrt pokrajine (širok zaslon)</Template>
  <TotalTime>255</TotalTime>
  <Words>103</Words>
  <Application>Microsoft Office PowerPoint</Application>
  <PresentationFormat>Širokozaslonsko</PresentationFormat>
  <Paragraphs>33</Paragraphs>
  <Slides>12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Slika narave 16x9</vt:lpstr>
      <vt:lpstr>DOMAČA POKRAJINA</vt:lpstr>
      <vt:lpstr>POKRAJINE V SLOVENIJI SO RAZNOLIKE</vt:lpstr>
      <vt:lpstr>RAVNINSKA</vt:lpstr>
      <vt:lpstr>GRIČEVNATA</vt:lpstr>
      <vt:lpstr>HRIBOVITA</vt:lpstr>
      <vt:lpstr>GORATA</vt:lpstr>
      <vt:lpstr>OBMORSKA</vt:lpstr>
      <vt:lpstr>POKRITE SO</vt:lpstr>
      <vt:lpstr>LJUDJE SE PRILAGAJAMO OKOLJU, V KATEREM ŽIVIMO. ZGRADILI SMO:</vt:lpstr>
      <vt:lpstr>PowerPointova predstavitev</vt:lpstr>
      <vt:lpstr>ŽIVLJENJE LJUDI V RAZLIČNIH POKRAJINAH SE RAZLIKUJE</vt:lpstr>
      <vt:lpstr>BELA KRAJINA je po obliki KOTLINA, znotraj katere je ravninska in gričevnata pokrajina, na obrobju nas obdaja hriboviti svet.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DOMAČA POKRAJINA</dc:title>
  <dc:creator>Alenka</dc:creator>
  <cp:lastModifiedBy>Irena Stopar</cp:lastModifiedBy>
  <cp:revision>13</cp:revision>
  <dcterms:created xsi:type="dcterms:W3CDTF">2020-04-02T13:45:30Z</dcterms:created>
  <dcterms:modified xsi:type="dcterms:W3CDTF">2020-04-05T08:12:47Z</dcterms:modified>
</cp:coreProperties>
</file>