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85B3-C6EC-4FC9-A41F-BC44A6F633C0}" type="datetimeFigureOut">
              <a:rPr lang="sl-SI" smtClean="0"/>
              <a:t>29.3.2020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0CA6-403E-435A-A855-721A1FA605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4502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85B3-C6EC-4FC9-A41F-BC44A6F633C0}" type="datetimeFigureOut">
              <a:rPr lang="sl-SI" smtClean="0"/>
              <a:t>29.3.2020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0CA6-403E-435A-A855-721A1FA605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9813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85B3-C6EC-4FC9-A41F-BC44A6F633C0}" type="datetimeFigureOut">
              <a:rPr lang="sl-SI" smtClean="0"/>
              <a:t>29.3.2020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0CA6-403E-435A-A855-721A1FA605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3674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85B3-C6EC-4FC9-A41F-BC44A6F633C0}" type="datetimeFigureOut">
              <a:rPr lang="sl-SI" smtClean="0"/>
              <a:t>29.3.2020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0CA6-403E-435A-A855-721A1FA605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901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85B3-C6EC-4FC9-A41F-BC44A6F633C0}" type="datetimeFigureOut">
              <a:rPr lang="sl-SI" smtClean="0"/>
              <a:t>29.3.2020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0CA6-403E-435A-A855-721A1FA605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7509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85B3-C6EC-4FC9-A41F-BC44A6F633C0}" type="datetimeFigureOut">
              <a:rPr lang="sl-SI" smtClean="0"/>
              <a:t>29.3.2020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0CA6-403E-435A-A855-721A1FA605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6063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85B3-C6EC-4FC9-A41F-BC44A6F633C0}" type="datetimeFigureOut">
              <a:rPr lang="sl-SI" smtClean="0"/>
              <a:t>29.3.2020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0CA6-403E-435A-A855-721A1FA605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4765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85B3-C6EC-4FC9-A41F-BC44A6F633C0}" type="datetimeFigureOut">
              <a:rPr lang="sl-SI" smtClean="0"/>
              <a:t>29.3.2020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0CA6-403E-435A-A855-721A1FA605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358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85B3-C6EC-4FC9-A41F-BC44A6F633C0}" type="datetimeFigureOut">
              <a:rPr lang="sl-SI" smtClean="0"/>
              <a:t>29.3.2020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0CA6-403E-435A-A855-721A1FA605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3298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85B3-C6EC-4FC9-A41F-BC44A6F633C0}" type="datetimeFigureOut">
              <a:rPr lang="sl-SI" smtClean="0"/>
              <a:t>29.3.2020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0CA6-403E-435A-A855-721A1FA605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3834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85B3-C6EC-4FC9-A41F-BC44A6F633C0}" type="datetimeFigureOut">
              <a:rPr lang="sl-SI" smtClean="0"/>
              <a:t>29.3.2020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0CA6-403E-435A-A855-721A1FA605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7871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585B3-C6EC-4FC9-A41F-BC44A6F633C0}" type="datetimeFigureOut">
              <a:rPr lang="sl-SI" smtClean="0"/>
              <a:t>29.3.2020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20CA6-403E-435A-A855-721A1FA605B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865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17" y="0"/>
            <a:ext cx="4568566" cy="6858000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7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4"/>
    </mc:Choice>
    <mc:Fallback xmlns="">
      <p:transition spd="slow" advTm="10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" y="107950"/>
            <a:ext cx="4864100" cy="6750050"/>
          </a:xfrm>
        </p:spPr>
      </p:pic>
      <p:pic>
        <p:nvPicPr>
          <p:cNvPr id="5" name="Označba mesta vseb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08" y="128049"/>
            <a:ext cx="5340968" cy="6729951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7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13"/>
    </mc:Choice>
    <mc:Fallback xmlns="">
      <p:transition spd="slow" advTm="74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" y="29150"/>
            <a:ext cx="5248184" cy="6828850"/>
          </a:xfrm>
          <a:prstGeom prst="rect">
            <a:avLst/>
          </a:prstGeom>
        </p:spPr>
      </p:pic>
      <p:pic>
        <p:nvPicPr>
          <p:cNvPr id="6" name="Označba mesta vseb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69" y="56181"/>
            <a:ext cx="5238432" cy="6861350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7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35"/>
    </mc:Choice>
    <mc:Fallback xmlns="">
      <p:transition spd="slow" advTm="75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3" y="92868"/>
            <a:ext cx="5264331" cy="6719305"/>
          </a:xfrm>
          <a:prstGeom prst="rect">
            <a:avLst/>
          </a:prstGeom>
        </p:spPr>
      </p:pic>
      <p:pic>
        <p:nvPicPr>
          <p:cNvPr id="6" name="Označba mesta vseb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909" y="92868"/>
            <a:ext cx="5091320" cy="6719305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2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42"/>
    </mc:Choice>
    <mc:Fallback xmlns="">
      <p:transition spd="slow" advTm="45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9" y="38533"/>
            <a:ext cx="5101679" cy="6777704"/>
          </a:xfrm>
          <a:prstGeom prst="rect">
            <a:avLst/>
          </a:prstGeom>
        </p:spPr>
      </p:pic>
      <p:pic>
        <p:nvPicPr>
          <p:cNvPr id="6" name="Označba mesta vseb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49" y="33180"/>
            <a:ext cx="5340894" cy="6783057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7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67"/>
    </mc:Choice>
    <mc:Fallback xmlns="">
      <p:transition spd="slow" advTm="46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18" y="0"/>
            <a:ext cx="5402681" cy="6815137"/>
          </a:xfrm>
          <a:prstGeom prst="rect">
            <a:avLst/>
          </a:prstGeom>
        </p:spPr>
      </p:pic>
      <p:pic>
        <p:nvPicPr>
          <p:cNvPr id="6" name="Označba mesta vseb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2" y="0"/>
            <a:ext cx="5457825" cy="6815137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6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34"/>
    </mc:Choice>
    <mc:Fallback xmlns="">
      <p:transition spd="slow" advTm="47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07678"/>
            <a:ext cx="5016137" cy="6698921"/>
          </a:xfrm>
          <a:prstGeom prst="rect">
            <a:avLst/>
          </a:prstGeom>
        </p:spPr>
      </p:pic>
      <p:pic>
        <p:nvPicPr>
          <p:cNvPr id="6" name="Označba mesta vseb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7" y="107678"/>
            <a:ext cx="4924470" cy="6649339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7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49"/>
    </mc:Choice>
    <mc:Fallback xmlns="">
      <p:transition spd="slow" advTm="66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70" y="-16669"/>
            <a:ext cx="5996586" cy="6874669"/>
          </a:xfrm>
          <a:prstGeom prst="rect">
            <a:avLst/>
          </a:prstGeom>
        </p:spPr>
      </p:pic>
      <p:pic>
        <p:nvPicPr>
          <p:cNvPr id="6" name="Označba mesta vseb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23" y="1"/>
            <a:ext cx="5046572" cy="6793402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0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01"/>
    </mc:Choice>
    <mc:Fallback xmlns="">
      <p:transition spd="slow" advTm="56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9" y="0"/>
            <a:ext cx="5692114" cy="6858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949" y="0"/>
            <a:ext cx="5045051" cy="6858000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3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79"/>
    </mc:Choice>
    <mc:Fallback xmlns="">
      <p:transition spd="slow" advTm="53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Widescreen</PresentationFormat>
  <Paragraphs>0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Officeova 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Arnes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Nina Belšak</dc:creator>
  <cp:lastModifiedBy>matkovic</cp:lastModifiedBy>
  <cp:revision>4</cp:revision>
  <dcterms:created xsi:type="dcterms:W3CDTF">2020-03-22T16:42:58Z</dcterms:created>
  <dcterms:modified xsi:type="dcterms:W3CDTF">2020-03-29T16:25:04Z</dcterms:modified>
</cp:coreProperties>
</file>