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212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6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370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79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04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27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66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04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327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84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605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F403-4871-4791-8400-BFDA43F61FC6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8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83677" y="849086"/>
            <a:ext cx="9371260" cy="1999622"/>
          </a:xfrm>
        </p:spPr>
        <p:txBody>
          <a:bodyPr>
            <a:noAutofit/>
          </a:bodyPr>
          <a:lstStyle/>
          <a:p>
            <a:r>
              <a:rPr lang="sl-SI" sz="7200" b="1" dirty="0" smtClean="0">
                <a:latin typeface="Comic Sans MS" panose="030F0702030302020204" pitchFamily="66" charset="0"/>
              </a:rPr>
              <a:t/>
            </a:r>
            <a:br>
              <a:rPr lang="sl-SI" sz="7200" b="1" dirty="0" smtClean="0">
                <a:latin typeface="Comic Sans MS" panose="030F0702030302020204" pitchFamily="66" charset="0"/>
              </a:rPr>
            </a:br>
            <a:r>
              <a:rPr lang="sl-SI" sz="7200" b="1" dirty="0" smtClean="0">
                <a:latin typeface="+mn-lt"/>
              </a:rPr>
              <a:t>ŠTEVILA </a:t>
            </a:r>
            <a:r>
              <a:rPr lang="sl-SI" sz="7200" b="1" dirty="0" smtClean="0">
                <a:latin typeface="+mn-lt"/>
              </a:rPr>
              <a:t>DO 1000</a:t>
            </a:r>
            <a:endParaRPr lang="sl-SI" sz="7200" b="1" dirty="0">
              <a:latin typeface="+mn-l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4811487" y="4894013"/>
            <a:ext cx="5843450" cy="78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811215" y="3376245"/>
            <a:ext cx="8843722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sz="2400" b="1" i="1" dirty="0" smtClean="0"/>
              <a:t>DOBRO POGLEJ VSE SLIKE IN PREBERI ZAPISE. </a:t>
            </a:r>
          </a:p>
          <a:p>
            <a:pPr>
              <a:lnSpc>
                <a:spcPct val="200000"/>
              </a:lnSpc>
            </a:pPr>
            <a:r>
              <a:rPr lang="sl-SI" sz="2400" b="1" i="1" dirty="0" smtClean="0"/>
              <a:t>TO TI V POMOČ PRI REŠEVANJU NALOG V DELOVNEM ZVEZKU.</a:t>
            </a:r>
            <a:endParaRPr lang="sl-SI" sz="2400" b="1" i="1" dirty="0"/>
          </a:p>
        </p:txBody>
      </p:sp>
    </p:spTree>
    <p:extLst>
      <p:ext uri="{BB962C8B-B14F-4D97-AF65-F5344CB8AC3E}">
        <p14:creationId xmlns:p14="http://schemas.microsoft.com/office/powerpoint/2010/main" val="5267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8" y="770709"/>
            <a:ext cx="10850971" cy="2849885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87828" y="438697"/>
            <a:ext cx="4754881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5663586" y="1568633"/>
            <a:ext cx="836699" cy="12540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0" name="Picture 2" descr="Red Cross Clipart | i2Clipart - Royalty Free Public Domain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6393" y="1402056"/>
            <a:ext cx="732023" cy="6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jeni pravokotnik 7"/>
          <p:cNvSpPr/>
          <p:nvPr/>
        </p:nvSpPr>
        <p:spPr>
          <a:xfrm>
            <a:off x="8538167" y="1136468"/>
            <a:ext cx="3200402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2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jen pravokotni oblaček 9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42" y="795814"/>
            <a:ext cx="10058400" cy="2731029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679269" y="438697"/>
            <a:ext cx="2508068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 rot="1964344">
            <a:off x="2988754" y="476439"/>
            <a:ext cx="2160339" cy="2985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4263514" y="2344660"/>
            <a:ext cx="1301263" cy="12540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i pravokotnik 8"/>
          <p:cNvSpPr/>
          <p:nvPr/>
        </p:nvSpPr>
        <p:spPr>
          <a:xfrm>
            <a:off x="7022874" y="1244159"/>
            <a:ext cx="3894067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jen pravokotni oblaček 10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0" y="352697"/>
            <a:ext cx="6248683" cy="4130683"/>
          </a:xfrm>
          <a:prstGeom prst="rect">
            <a:avLst/>
          </a:prstGeom>
        </p:spPr>
      </p:pic>
      <p:pic>
        <p:nvPicPr>
          <p:cNvPr id="8194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44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6961575" y="872138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191255" y="872138"/>
            <a:ext cx="11689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360165" y="872137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7724572" y="2313535"/>
            <a:ext cx="21022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626</a:t>
            </a:r>
            <a:endParaRPr lang="sl-SI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1776549" y="4794069"/>
            <a:ext cx="4140925" cy="862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2116707" y="4963533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frnikol?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74" y="352697"/>
            <a:ext cx="6241603" cy="3892731"/>
          </a:xfrm>
          <a:prstGeom prst="rect">
            <a:avLst/>
          </a:prstGeom>
        </p:spPr>
      </p:pic>
      <p:pic>
        <p:nvPicPr>
          <p:cNvPr id="10242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3" y="306704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691153" y="623943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814862" y="623943"/>
            <a:ext cx="1168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2940491" y="623943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348179" y="2299062"/>
            <a:ext cx="21022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972</a:t>
            </a:r>
            <a:endParaRPr lang="sl-SI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6505304" y="4531450"/>
            <a:ext cx="4140925" cy="862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6845641" y="4700914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frnikol?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7" y="617310"/>
            <a:ext cx="6808786" cy="5249631"/>
          </a:xfrm>
        </p:spPr>
      </p:pic>
      <p:sp>
        <p:nvSpPr>
          <p:cNvPr id="7" name="Zaobljeni pravokotnik 6"/>
          <p:cNvSpPr/>
          <p:nvPr/>
        </p:nvSpPr>
        <p:spPr>
          <a:xfrm>
            <a:off x="1005840" y="927463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1005840" y="2138952"/>
            <a:ext cx="1463040" cy="930819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i pravokotnik 8"/>
          <p:cNvSpPr/>
          <p:nvPr/>
        </p:nvSpPr>
        <p:spPr>
          <a:xfrm>
            <a:off x="1005840" y="3402693"/>
            <a:ext cx="1463040" cy="84527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aobljeni pravokotnik 9"/>
          <p:cNvSpPr/>
          <p:nvPr/>
        </p:nvSpPr>
        <p:spPr>
          <a:xfrm>
            <a:off x="1005840" y="4634817"/>
            <a:ext cx="1463040" cy="84527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266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26" y="207599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7654834" y="1502229"/>
            <a:ext cx="1841863" cy="4364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Zaobljen pravokotni oblaček 12"/>
          <p:cNvSpPr/>
          <p:nvPr/>
        </p:nvSpPr>
        <p:spPr>
          <a:xfrm>
            <a:off x="7654834" y="1102376"/>
            <a:ext cx="3526972" cy="973615"/>
          </a:xfrm>
          <a:prstGeom prst="wedgeRoundRectCallout">
            <a:avLst>
              <a:gd name="adj1" fmla="val 20625"/>
              <a:gd name="adj2" fmla="val 13048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7770069" y="1327573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Preberimo števila.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2808512" y="1102376"/>
            <a:ext cx="3775167" cy="6335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7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" y="688733"/>
            <a:ext cx="6371722" cy="4940786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1005840" y="901338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Zaobljeni pravokotnik 5"/>
          <p:cNvSpPr/>
          <p:nvPr/>
        </p:nvSpPr>
        <p:spPr>
          <a:xfrm>
            <a:off x="1005840" y="2015280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1005840" y="3273852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1005840" y="4327589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26" y="207599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7654834" y="1502229"/>
            <a:ext cx="1841863" cy="4364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bljen pravokotni oblaček 10"/>
          <p:cNvSpPr/>
          <p:nvPr/>
        </p:nvSpPr>
        <p:spPr>
          <a:xfrm>
            <a:off x="7654834" y="546616"/>
            <a:ext cx="3526972" cy="1387258"/>
          </a:xfrm>
          <a:prstGeom prst="wedgeRoundRectCallout">
            <a:avLst>
              <a:gd name="adj1" fmla="val 20625"/>
              <a:gd name="adj2" fmla="val 13048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7814626" y="763191"/>
            <a:ext cx="318966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Poskusi prebrati </a:t>
            </a:r>
          </a:p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še sam.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18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/>
          <p:cNvSpPr/>
          <p:nvPr/>
        </p:nvSpPr>
        <p:spPr>
          <a:xfrm rot="20190267">
            <a:off x="2549845" y="3437412"/>
            <a:ext cx="3069772" cy="21291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 pravokotni oblaček 6"/>
          <p:cNvSpPr/>
          <p:nvPr/>
        </p:nvSpPr>
        <p:spPr>
          <a:xfrm>
            <a:off x="8307977" y="4820194"/>
            <a:ext cx="2677886" cy="835960"/>
          </a:xfrm>
          <a:prstGeom prst="wedgeRoundRectCallout">
            <a:avLst>
              <a:gd name="adj1" fmla="val -88255"/>
              <a:gd name="adj2" fmla="val 3822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8036695" y="4962525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Kako ti je šlo?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6" descr="Ask Roz Customer Satisfaction | Ask R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66" y="1234589"/>
            <a:ext cx="6833054" cy="28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19" y="2795451"/>
            <a:ext cx="3679581" cy="36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9300754" y="2436222"/>
            <a:ext cx="2429691" cy="16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 rot="1636437">
            <a:off x="9975669" y="2645975"/>
            <a:ext cx="2429691" cy="16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0" y="522657"/>
            <a:ext cx="9250066" cy="3801005"/>
          </a:xfrm>
          <a:prstGeom prst="rect">
            <a:avLst/>
          </a:prstGeom>
        </p:spPr>
      </p:pic>
      <p:sp>
        <p:nvSpPr>
          <p:cNvPr id="9" name="Zaobljen pravokotni oblaček 8"/>
          <p:cNvSpPr/>
          <p:nvPr/>
        </p:nvSpPr>
        <p:spPr>
          <a:xfrm>
            <a:off x="9588360" y="1854925"/>
            <a:ext cx="2418767" cy="973615"/>
          </a:xfrm>
          <a:prstGeom prst="wedgeRoundRectCallout">
            <a:avLst>
              <a:gd name="adj1" fmla="val 816"/>
              <a:gd name="adj2" fmla="val 147925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9523755" y="2030710"/>
            <a:ext cx="24833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Spomnimo se.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Raven povezovalnik 12"/>
          <p:cNvCxnSpPr/>
          <p:nvPr/>
        </p:nvCxnSpPr>
        <p:spPr>
          <a:xfrm flipV="1">
            <a:off x="4343005" y="3631474"/>
            <a:ext cx="3892732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3" y="800799"/>
            <a:ext cx="10058400" cy="3346912"/>
          </a:xfrm>
          <a:prstGeom prst="rect">
            <a:avLst/>
          </a:prstGeom>
        </p:spPr>
      </p:pic>
      <p:cxnSp>
        <p:nvCxnSpPr>
          <p:cNvPr id="5" name="Raven povezovalnik 4"/>
          <p:cNvCxnSpPr/>
          <p:nvPr/>
        </p:nvCxnSpPr>
        <p:spPr>
          <a:xfrm flipV="1">
            <a:off x="5048400" y="3657600"/>
            <a:ext cx="4461360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50" y="574605"/>
            <a:ext cx="7327748" cy="5381836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8516983" y="67926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8524665" y="2222631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8524665" y="2773449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524665" y="3289434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8516469" y="3833720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8524665" y="435623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8516983" y="4889638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8525178" y="5346840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8524664" y="117106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8524664" y="1715353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391" y="4036423"/>
            <a:ext cx="2438609" cy="243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/>
          <p:cNvSpPr/>
          <p:nvPr/>
        </p:nvSpPr>
        <p:spPr>
          <a:xfrm rot="20966573">
            <a:off x="9687441" y="3270925"/>
            <a:ext cx="2251166" cy="15827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11509394" y="3528409"/>
            <a:ext cx="682606" cy="1476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 pravokotni oblaček 18"/>
          <p:cNvSpPr/>
          <p:nvPr/>
        </p:nvSpPr>
        <p:spPr>
          <a:xfrm>
            <a:off x="9753391" y="3078096"/>
            <a:ext cx="2311159" cy="711964"/>
          </a:xfrm>
          <a:prstGeom prst="wedgeRoundRectCallout">
            <a:avLst>
              <a:gd name="adj1" fmla="val -9847"/>
              <a:gd name="adj2" fmla="val 17643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9905933" y="3160315"/>
            <a:ext cx="19447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Preberimo.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33" y="558962"/>
            <a:ext cx="7821116" cy="4172532"/>
          </a:xfrm>
          <a:prstGeom prst="rect">
            <a:avLst/>
          </a:prstGeom>
        </p:spPr>
      </p:pic>
      <p:pic>
        <p:nvPicPr>
          <p:cNvPr id="5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1" y="2004466"/>
            <a:ext cx="4853534" cy="48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en povezovalnik 5"/>
          <p:cNvCxnSpPr/>
          <p:nvPr/>
        </p:nvCxnSpPr>
        <p:spPr>
          <a:xfrm flipV="1">
            <a:off x="7445829" y="4418171"/>
            <a:ext cx="3239588" cy="13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obljeni pravokotnik 2"/>
          <p:cNvSpPr/>
          <p:nvPr/>
        </p:nvSpPr>
        <p:spPr>
          <a:xfrm>
            <a:off x="9235440" y="4431233"/>
            <a:ext cx="640080" cy="30026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40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32" y="574766"/>
            <a:ext cx="8542812" cy="4657737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344092" y="574766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3814355" y="1698171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4898572" y="1574073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781583" y="574765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>
            <a:off x="8238784" y="1727562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9210027" y="1508760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5103699" y="2903634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6487887" y="3902941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>
            <a:off x="5462691" y="4111946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294" name="Picture 6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562">
            <a:off x="8998894" y="4551724"/>
            <a:ext cx="2186701" cy="21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jen pravokotni oblaček 15"/>
          <p:cNvSpPr/>
          <p:nvPr/>
        </p:nvSpPr>
        <p:spPr>
          <a:xfrm>
            <a:off x="1101328" y="5757865"/>
            <a:ext cx="8004196" cy="562822"/>
          </a:xfrm>
          <a:prstGeom prst="wedgeRoundRectCallout">
            <a:avLst>
              <a:gd name="adj1" fmla="val 58636"/>
              <a:gd name="adj2" fmla="val 3054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1101328" y="5797467"/>
            <a:ext cx="80003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Poglejmo pozicijska računala in zapise pod njimi.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5929074" y="4827231"/>
            <a:ext cx="941990" cy="40527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10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0" y="786764"/>
            <a:ext cx="10269383" cy="1648055"/>
          </a:xfrm>
        </p:spPr>
      </p:pic>
      <p:sp>
        <p:nvSpPr>
          <p:cNvPr id="5" name="Desna puščica 4"/>
          <p:cNvSpPr/>
          <p:nvPr/>
        </p:nvSpPr>
        <p:spPr>
          <a:xfrm>
            <a:off x="1602377" y="3069772"/>
            <a:ext cx="8908868" cy="5094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 rot="10800000">
            <a:off x="1602377" y="5495110"/>
            <a:ext cx="8908868" cy="5094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4601699" y="2607932"/>
            <a:ext cx="25042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Štejmo naprej.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672231" y="4971890"/>
            <a:ext cx="23631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Štejmo nazaj.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89" y="470262"/>
            <a:ext cx="9022713" cy="4794356"/>
          </a:xfrm>
          <a:prstGeom prst="rect">
            <a:avLst/>
          </a:prstGeom>
        </p:spPr>
      </p:pic>
      <p:sp>
        <p:nvSpPr>
          <p:cNvPr id="7" name="Zaobljeni pravokotnik 6"/>
          <p:cNvSpPr/>
          <p:nvPr/>
        </p:nvSpPr>
        <p:spPr>
          <a:xfrm>
            <a:off x="3278777" y="3461657"/>
            <a:ext cx="2625634" cy="13977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2664823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3966755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036526" y="1250767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659991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aobljeni pravokotnik 9"/>
          <p:cNvSpPr/>
          <p:nvPr/>
        </p:nvSpPr>
        <p:spPr>
          <a:xfrm>
            <a:off x="7902168" y="3461657"/>
            <a:ext cx="2625634" cy="13977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bljeni pravokotnik 10"/>
          <p:cNvSpPr/>
          <p:nvPr/>
        </p:nvSpPr>
        <p:spPr>
          <a:xfrm>
            <a:off x="3128554" y="5550799"/>
            <a:ext cx="6067697" cy="8621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3417630" y="5720263"/>
            <a:ext cx="5706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denarja je v denarnici?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5" y="666207"/>
            <a:ext cx="10979496" cy="2958068"/>
          </a:xfrm>
          <a:prstGeom prst="rect">
            <a:avLst/>
          </a:prstGeom>
        </p:spPr>
      </p:pic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/>
          <p:cNvSpPr/>
          <p:nvPr/>
        </p:nvSpPr>
        <p:spPr>
          <a:xfrm>
            <a:off x="574765" y="300446"/>
            <a:ext cx="4754881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5329646" y="300446"/>
            <a:ext cx="1554480" cy="36445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8438605" y="1110342"/>
            <a:ext cx="3200402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 pravokotni oblaček 8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85</Words>
  <Application>Microsoft Office PowerPoint</Application>
  <PresentationFormat>Širokozaslonsko</PresentationFormat>
  <Paragraphs>26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Officeova tema</vt:lpstr>
      <vt:lpstr> ŠTEVILA DO 1000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1000</dc:title>
  <dc:creator>Mateja</dc:creator>
  <cp:lastModifiedBy>Irena Stopar</cp:lastModifiedBy>
  <cp:revision>26</cp:revision>
  <dcterms:created xsi:type="dcterms:W3CDTF">2020-03-28T19:18:29Z</dcterms:created>
  <dcterms:modified xsi:type="dcterms:W3CDTF">2020-04-05T08:21:26Z</dcterms:modified>
</cp:coreProperties>
</file>